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5199975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9" autoAdjust="0"/>
    <p:restoredTop sz="94660"/>
  </p:normalViewPr>
  <p:slideViewPr>
    <p:cSldViewPr snapToGrid="0">
      <p:cViewPr varScale="1">
        <p:scale>
          <a:sx n="25" d="100"/>
          <a:sy n="25" d="100"/>
        </p:scale>
        <p:origin x="2612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0962DDDD-9F8F-36D0-54B5-60DC691870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17683" y="466781"/>
            <a:ext cx="8629618" cy="25812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891626"/>
            <a:ext cx="21419979" cy="1253324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99D0F-23BB-4D86-A43D-99C26F0A9637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BA780-36ED-4409-AA5A-3E79B47D7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15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99D0F-23BB-4D86-A43D-99C26F0A9637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BA780-36ED-4409-AA5A-3E79B47D7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948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916653"/>
            <a:ext cx="5433745" cy="3050811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916653"/>
            <a:ext cx="15986234" cy="3050811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99D0F-23BB-4D86-A43D-99C26F0A9637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BA780-36ED-4409-AA5A-3E79B47D7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331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99D0F-23BB-4D86-A43D-99C26F0A9637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BA780-36ED-4409-AA5A-3E79B47D7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744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974945"/>
            <a:ext cx="21734978" cy="14974888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4091502"/>
            <a:ext cx="21734978" cy="7874940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99D0F-23BB-4D86-A43D-99C26F0A9637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BA780-36ED-4409-AA5A-3E79B47D7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327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99D0F-23BB-4D86-A43D-99C26F0A9637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BA780-36ED-4409-AA5A-3E79B47D7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57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61"/>
            <a:ext cx="21734978" cy="695828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8824938"/>
            <a:ext cx="10660769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3149904"/>
            <a:ext cx="10660769" cy="193415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8824938"/>
            <a:ext cx="10713272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3149904"/>
            <a:ext cx="10713272" cy="193415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99D0F-23BB-4D86-A43D-99C26F0A9637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BA780-36ED-4409-AA5A-3E79B47D7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931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99D0F-23BB-4D86-A43D-99C26F0A9637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BA780-36ED-4409-AA5A-3E79B47D7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975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99D0F-23BB-4D86-A43D-99C26F0A9637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BA780-36ED-4409-AA5A-3E79B47D7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531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3304"/>
            <a:ext cx="12757487" cy="25583147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99D0F-23BB-4D86-A43D-99C26F0A9637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BA780-36ED-4409-AA5A-3E79B47D7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663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183304"/>
            <a:ext cx="12757487" cy="25583147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99D0F-23BB-4D86-A43D-99C26F0A9637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BA780-36ED-4409-AA5A-3E79B47D7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215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99D0F-23BB-4D86-A43D-99C26F0A9637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BA780-36ED-4409-AA5A-3E79B47D7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572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64CE1-12AF-276C-8F32-7D4D256EF0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5CD1F2-6524-1623-5799-1D37439DA6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631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7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Evren Turan</dc:creator>
  <cp:lastModifiedBy>Evren Turan</cp:lastModifiedBy>
  <cp:revision>1</cp:revision>
  <dcterms:created xsi:type="dcterms:W3CDTF">2023-09-20T14:18:25Z</dcterms:created>
  <dcterms:modified xsi:type="dcterms:W3CDTF">2023-09-20T14:25:56Z</dcterms:modified>
</cp:coreProperties>
</file>