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9" autoAdjust="0"/>
    <p:restoredTop sz="94660"/>
  </p:normalViewPr>
  <p:slideViewPr>
    <p:cSldViewPr snapToGrid="0">
      <p:cViewPr>
        <p:scale>
          <a:sx n="66" d="100"/>
          <a:sy n="66" d="100"/>
        </p:scale>
        <p:origin x="2060" y="15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9D3DD-D6B1-EBD6-924D-51ECA443D0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3A3882-AF6B-72FC-50F4-E1D1A0A478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B2B056-9CF6-DAAC-7DEF-57DC95D7B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7395-AFCB-4038-A93C-5E041608B8B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6FD12C-A7F2-2ED1-9DF6-2714DC75D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9882D-5717-6351-2B76-5378C02B8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62F1B-D908-4DCE-A994-7B84F94FBF0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3A5A9E6-9E44-7A93-A03D-E80D95021A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30400"/>
            <a:ext cx="4861062" cy="82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254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E3359-EF90-7EAB-4B9D-A386E9143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918E35-C698-CB19-4F72-9B76A6BBEB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30E2CA-CF8E-E2DC-3D3C-EBCF46950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7395-AFCB-4038-A93C-5E041608B8B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F59320-D787-1885-6F22-11B47EB8A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4B3036-3961-E64C-1FB3-FEC12287C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62F1B-D908-4DCE-A994-7B84F94FBF0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C41E538-FEEC-41F8-E996-72B5094689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30400"/>
            <a:ext cx="4861062" cy="82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263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6E0670-C6CD-2ECA-3A07-FE6587BB40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D2DE27-6550-970B-3C4D-53A8102D6A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D258DC-E3B8-51EB-3013-4C34CC75F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7395-AFCB-4038-A93C-5E041608B8B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F68AB7-9E96-BD09-2CB7-37B451163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428E00-7E5F-1D1D-EC79-5E406AB61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62F1B-D908-4DCE-A994-7B84F94FBF0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F15241F-288D-4EB9-7961-46B6820541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30400"/>
            <a:ext cx="4861062" cy="82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80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0CF76-C942-E171-FF26-C77CC880A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3EDA8-F45A-F3D5-5B50-1514E37DF2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D8DF0-F267-BF70-BF52-2FCB2DE18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7395-AFCB-4038-A93C-5E041608B8B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AC9D99-AC28-7DBA-BF29-79FFF4349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FBEBC8-5582-275E-F640-12971D5D8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62F1B-D908-4DCE-A994-7B84F94FBF0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544655-B70D-3A6B-5C55-322486DC01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30400"/>
            <a:ext cx="4861062" cy="82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463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AC268-5FEF-3130-352D-37CF6BA79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5A6181-4220-DE10-85DF-A742D87ACD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361566-1C54-6D75-27DA-C053C5A14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7395-AFCB-4038-A93C-5E041608B8B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53B1F8-1A80-8ABF-B2C0-E8B583A1A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EA63F2-DFCC-B854-0532-F6442CF9E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62F1B-D908-4DCE-A994-7B84F94FBF0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B65074B-5F67-B56A-9D4A-0E8728B7A73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30400"/>
            <a:ext cx="4861062" cy="82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654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C8D9F-CBFE-B281-20E4-447FED4CF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9F7E56-FF46-723F-8F41-CE3AFC186E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F86A10-A51D-F54F-E15A-D64C8DE499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D83A1E-C98D-4D62-A3FD-01755EB59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7395-AFCB-4038-A93C-5E041608B8B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8995CD-7F6A-C841-48CC-87EBC79C1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DAF12B-4654-4803-6FB9-5608CA19A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62F1B-D908-4DCE-A994-7B84F94FBF0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3C5E69D-C809-7524-2C61-45A453767A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30400"/>
            <a:ext cx="4861062" cy="82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531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15ED8-4F49-52F7-058A-9B875C2FE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4BE4A9-3DB2-F9EE-D9B8-96AF9C92F8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8704A4-BE53-0974-5AE0-14DFAD1283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D7A87D-0732-1F84-0D7E-4EDE13E523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5D86D6-F155-0D25-E3B5-67C3B4C605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9CB73A-C3E1-33A6-354D-13E673AE1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7395-AFCB-4038-A93C-5E041608B8B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2434F9-D12F-DEE6-A5D6-585E7C5A8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CAEA03-D568-07B8-E882-78A3407F7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62F1B-D908-4DCE-A994-7B84F94FBF0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E55C776-F430-DD67-5E7A-5AC2C15B7D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30400"/>
            <a:ext cx="4861062" cy="82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909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5D7F2-64A3-D76F-557B-A07D5565C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B84F76-0754-5E0E-31D9-109D58195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7395-AFCB-4038-A93C-5E041608B8B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BC6297-5E73-5C6B-D416-33B2AE67F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BEFAC9-1408-C2A1-6042-DFA65BDEB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62F1B-D908-4DCE-A994-7B84F94FBF0D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ACCF275-0054-3F5E-097A-A3AB5BCB0F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30400"/>
            <a:ext cx="4861062" cy="82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03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BA0A92-32A0-3686-6D71-D018058B3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7395-AFCB-4038-A93C-5E041608B8B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EB7EA7-6058-6ED3-3F03-52C730246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13047E-A90D-B157-E544-97390CB2B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62F1B-D908-4DCE-A994-7B84F94FBF0D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9D1C69C-C96E-4F8B-21B5-5E1C706FF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30400"/>
            <a:ext cx="4861062" cy="82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413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DDFB3-446A-70F7-D265-C1DE45ACC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350A8-C7A0-412D-C7F1-DF564D8E1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CFE382-AC5C-9D93-0FC5-FF52534B9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596585-3966-BFEF-8A46-266F3CB67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7395-AFCB-4038-A93C-5E041608B8B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681025-2B4A-27ED-7497-D9B56B752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731BF4-ED00-6746-614B-5A0DFB709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62F1B-D908-4DCE-A994-7B84F94FBF0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DCE8CA0-A6E5-933A-4873-B54751AD43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30400"/>
            <a:ext cx="4861062" cy="82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062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88803-8222-A678-9D92-34750411D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8EC22D-1B9E-92C9-801D-86F2EBF7F0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767F67-09E1-0F99-6CD1-7B6CB0B10A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3EA7D4-7AE6-2BC6-F730-2102B8E94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7395-AFCB-4038-A93C-5E041608B8B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22AAF1-5816-592B-26AA-AABB97EF4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C5ADAF-1660-E65A-D0AF-A98BE00ED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62F1B-D908-4DCE-A994-7B84F94FBF0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FFC0627-5F97-E6DA-79A3-12E24A7368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30400"/>
            <a:ext cx="4861062" cy="82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619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C8FF27-4C4D-3B64-CC12-36A574F51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4EC92E-A87D-D34C-E102-C9532D1615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A0BF9-ACD0-15A2-9D23-1F20ED1767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37395-AFCB-4038-A93C-5E041608B8B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B07355-F852-1820-5490-EA3534DDB3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92DC31-E330-D0B4-4CEE-20B188A1B3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62F1B-D908-4DCE-A994-7B84F94FB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045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8770D-9DAB-C860-D7D1-BC6293CCF7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E00018-44DE-1E47-C1CC-72AE43B95D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212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Evren Turan</dc:creator>
  <cp:lastModifiedBy>Evren Turan</cp:lastModifiedBy>
  <cp:revision>1</cp:revision>
  <dcterms:created xsi:type="dcterms:W3CDTF">2023-09-20T14:33:44Z</dcterms:created>
  <dcterms:modified xsi:type="dcterms:W3CDTF">2023-09-20T14:33:58Z</dcterms:modified>
</cp:coreProperties>
</file>