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>
        <p:scale>
          <a:sx n="66" d="100"/>
          <a:sy n="66" d="100"/>
        </p:scale>
        <p:origin x="2060" y="1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9D3DD-D6B1-EBD6-924D-51ECA443D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A3882-AF6B-72FC-50F4-E1D1A0A4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2B056-9CF6-DAAC-7DEF-57DC95D7B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FD12C-A7F2-2ED1-9DF6-2714DC75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9882D-5717-6351-2B76-5378C02B8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A5A9E6-9E44-7A93-A03D-E80D95021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5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E3359-EF90-7EAB-4B9D-A386E9143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18E35-C698-CB19-4F72-9B76A6BBE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0E2CA-CF8E-E2DC-3D3C-EBCF46950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59320-D787-1885-6F22-11B47EB8A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B3036-3961-E64C-1FB3-FEC12287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41E538-FEEC-41F8-E996-72B509468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26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E0670-C6CD-2ECA-3A07-FE6587BB4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2DE27-6550-970B-3C4D-53A8102D6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258DC-E3B8-51EB-3013-4C34CC75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68AB7-9E96-BD09-2CB7-37B45116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28E00-7E5F-1D1D-EC79-5E406AB6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15241F-288D-4EB9-7961-46B6820541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0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CF76-C942-E171-FF26-C77CC880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3EDA8-F45A-F3D5-5B50-1514E37DF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D8DF0-F267-BF70-BF52-2FCB2DE18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C9D99-AC28-7DBA-BF29-79FFF434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BEBC8-5582-275E-F640-12971D5D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544655-B70D-3A6B-5C55-322486DC01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6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C268-5FEF-3130-352D-37CF6BA79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A6181-4220-DE10-85DF-A742D87AC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61566-1C54-6D75-27DA-C053C5A1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B1F8-1A80-8ABF-B2C0-E8B583A1A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A63F2-DFCC-B854-0532-F6442CF9E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65074B-5F67-B56A-9D4A-0E8728B7A7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65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8D9F-CBFE-B281-20E4-447FED4C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F7E56-FF46-723F-8F41-CE3AFC186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86A10-A51D-F54F-E15A-D64C8DE49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83A1E-C98D-4D62-A3FD-01755EB5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995CD-7F6A-C841-48CC-87EBC79C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AF12B-4654-4803-6FB9-5608CA19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C5E69D-C809-7524-2C61-45A453767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3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15ED8-4F49-52F7-058A-9B875C2FE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BE4A9-3DB2-F9EE-D9B8-96AF9C92F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704A4-BE53-0974-5AE0-14DFAD128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7A87D-0732-1F84-0D7E-4EDE13E52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D86D6-F155-0D25-E3B5-67C3B4C6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CB73A-C3E1-33A6-354D-13E673AE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434F9-D12F-DEE6-A5D6-585E7C5A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CAEA03-D568-07B8-E882-78A3407F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E55C776-F430-DD67-5E7A-5AC2C15B7D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0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D7F2-64A3-D76F-557B-A07D5565C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B84F76-0754-5E0E-31D9-109D58195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C6297-5E73-5C6B-D416-33B2AE67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EFAC9-1408-C2A1-6042-DFA65BDEB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CF275-0054-3F5E-097A-A3AB5BCB0F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BA0A92-32A0-3686-6D71-D018058B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EB7EA7-6058-6ED3-3F03-52C730246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3047E-A90D-B157-E544-97390CB2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D1C69C-C96E-4F8B-21B5-5E1C706FF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1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DFB3-446A-70F7-D265-C1DE45ACC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350A8-C7A0-412D-C7F1-DF564D8E1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FE382-AC5C-9D93-0FC5-FF52534B9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96585-3966-BFEF-8A46-266F3CB6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81025-2B4A-27ED-7497-D9B56B75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31BF4-ED00-6746-614B-5A0DFB70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CE8CA0-A6E5-933A-4873-B54751AD4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6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88803-8222-A678-9D92-34750411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8EC22D-1B9E-92C9-801D-86F2EBF7F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67F67-09E1-0F99-6CD1-7B6CB0B10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EA7D4-7AE6-2BC6-F730-2102B8E9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2AAF1-5816-592B-26AA-AABB97EF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ADAF-1660-E65A-D0AF-A98BE00E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FC0627-5F97-E6DA-79A3-12E24A7368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400"/>
            <a:ext cx="4861062" cy="8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1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8FF27-4C4D-3B64-CC12-36A574F51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EC92E-A87D-D34C-E102-C9532D161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A0BF9-ACD0-15A2-9D23-1F20ED176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37395-AFCB-4038-A93C-5E041608B8B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07355-F852-1820-5490-EA3534DDB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DC31-E330-D0B4-4CEE-20B188A1B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62F1B-D908-4DCE-A994-7B84F94F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4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770D-9DAB-C860-D7D1-BC6293CCF7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00018-44DE-1E47-C1CC-72AE43B95D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12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Evren Turan</dc:creator>
  <cp:lastModifiedBy>Evren Turan</cp:lastModifiedBy>
  <cp:revision>1</cp:revision>
  <dcterms:created xsi:type="dcterms:W3CDTF">2023-09-20T14:33:44Z</dcterms:created>
  <dcterms:modified xsi:type="dcterms:W3CDTF">2023-09-20T14:33:58Z</dcterms:modified>
</cp:coreProperties>
</file>